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7023100" cy="9309100"/>
  <p:embeddedFontLst>
    <p:embeddedFont>
      <p:font typeface="Arial Black"/>
      <p:regular r:id="rId16"/>
    </p:embeddedFon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933">
          <p15:clr>
            <a:srgbClr val="A4A3A4"/>
          </p15:clr>
        </p15:guide>
        <p15:guide id="2" pos="2211">
          <p15:clr>
            <a:srgbClr val="A4A3A4"/>
          </p15:clr>
        </p15:guide>
      </p15:notesGuideLst>
    </p:ext>
    <p:ext uri="http://customooxmlschemas.google.com/">
      <go:slidesCustomData xmlns:go="http://customooxmlschemas.google.com/" r:id="rId19" roundtripDataSignature="AMtx7mge+5G9nbe8KDiBaVliUYsZOLnX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933" orient="horz"/>
        <p:guide pos="2211"/>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GillSans-regular.fntdata"/><Relationship Id="rId16" Type="http://schemas.openxmlformats.org/officeDocument/2006/relationships/font" Target="fonts/ArialBlack-regular.fntdata"/><Relationship Id="rId5" Type="http://schemas.openxmlformats.org/officeDocument/2006/relationships/slideMaster" Target="slideMasters/slideMaster2.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GillSans-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026" cy="465297"/>
          </a:xfrm>
          <a:prstGeom prst="rect">
            <a:avLst/>
          </a:prstGeom>
          <a:noFill/>
          <a:ln>
            <a:noFill/>
          </a:ln>
        </p:spPr>
        <p:txBody>
          <a:bodyPr anchorCtr="0" anchor="t" bIns="46600" lIns="93225" spcFirstLastPara="1" rIns="93225" wrap="square" tIns="46600">
            <a:noAutofit/>
          </a:bodyPr>
          <a:lstStyle>
            <a:lvl1pPr lvl="0" marR="0" rtl="0" algn="l">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2pPr>
            <a:lvl3pPr lvl="2"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3pPr>
            <a:lvl4pPr lvl="3"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4pPr>
            <a:lvl5pPr lvl="4"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9pPr>
          </a:lstStyle>
          <a:p/>
        </p:txBody>
      </p:sp>
      <p:sp>
        <p:nvSpPr>
          <p:cNvPr id="4" name="Google Shape;4;n"/>
          <p:cNvSpPr txBox="1"/>
          <p:nvPr>
            <p:ph idx="10" type="dt"/>
          </p:nvPr>
        </p:nvSpPr>
        <p:spPr>
          <a:xfrm>
            <a:off x="3978486" y="0"/>
            <a:ext cx="3043026" cy="465297"/>
          </a:xfrm>
          <a:prstGeom prst="rect">
            <a:avLst/>
          </a:prstGeom>
          <a:noFill/>
          <a:ln>
            <a:noFill/>
          </a:ln>
        </p:spPr>
        <p:txBody>
          <a:bodyPr anchorCtr="0" anchor="t" bIns="46600" lIns="93225" spcFirstLastPara="1" rIns="93225" wrap="square" tIns="46600">
            <a:noAutofit/>
          </a:bodyPr>
          <a:lstStyle>
            <a:lvl1pPr lvl="0" marR="0" rtl="0" algn="r">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2pPr>
            <a:lvl3pPr lvl="2"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3pPr>
            <a:lvl4pPr lvl="3"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4pPr>
            <a:lvl5pPr lvl="4"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9pPr>
          </a:lstStyle>
          <a:p/>
        </p:txBody>
      </p:sp>
      <p:sp>
        <p:nvSpPr>
          <p:cNvPr id="5" name="Google Shape;5;n"/>
          <p:cNvSpPr/>
          <p:nvPr>
            <p:ph idx="3"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216"/>
            <a:ext cx="3043026" cy="465297"/>
          </a:xfrm>
          <a:prstGeom prst="rect">
            <a:avLst/>
          </a:prstGeom>
          <a:noFill/>
          <a:ln>
            <a:noFill/>
          </a:ln>
        </p:spPr>
        <p:txBody>
          <a:bodyPr anchorCtr="0" anchor="b" bIns="46600" lIns="93225" spcFirstLastPara="1" rIns="93225" wrap="square" tIns="46600">
            <a:noAutofit/>
          </a:bodyPr>
          <a:lstStyle>
            <a:lvl1pPr lvl="0" marR="0" rtl="0" algn="l">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2pPr>
            <a:lvl3pPr lvl="2"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3pPr>
            <a:lvl4pPr lvl="3"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4pPr>
            <a:lvl5pPr lvl="4" marR="0" rtl="0" algn="l">
              <a:spcBef>
                <a:spcPts val="880"/>
              </a:spcBef>
              <a:spcAft>
                <a:spcPts val="0"/>
              </a:spcAft>
              <a:buClr>
                <a:schemeClr val="dk2"/>
              </a:buClr>
              <a:buSzPts val="4400"/>
              <a:buFont typeface="Arial Black"/>
              <a:buChar char="•"/>
              <a:defRPr b="0" i="0" sz="4400" u="none" cap="none" strike="noStrike">
                <a:solidFill>
                  <a:schemeClr val="dk2"/>
                </a:solidFill>
                <a:latin typeface="Arial Black"/>
                <a:ea typeface="Arial Black"/>
                <a:cs typeface="Arial Black"/>
                <a:sym typeface="Arial Black"/>
              </a:defRPr>
            </a:lvl5pPr>
            <a:lvl6pPr lvl="5"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6pPr>
            <a:lvl7pPr lvl="6"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7pPr>
            <a:lvl8pPr lvl="7"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8pPr>
            <a:lvl9pPr lvl="8" marR="0" rtl="0" algn="l">
              <a:spcBef>
                <a:spcPts val="0"/>
              </a:spcBef>
              <a:spcAft>
                <a:spcPts val="0"/>
              </a:spcAft>
              <a:buSzPts val="1400"/>
              <a:buNone/>
              <a:defRPr b="0" i="0" sz="4400" u="none" cap="none" strike="noStrike">
                <a:solidFill>
                  <a:schemeClr val="dk2"/>
                </a:solidFill>
                <a:latin typeface="Arial Black"/>
                <a:ea typeface="Arial Black"/>
                <a:cs typeface="Arial Black"/>
                <a:sym typeface="Arial Black"/>
              </a:defRPr>
            </a:lvl9pPr>
          </a:lstStyle>
          <a:p/>
        </p:txBody>
      </p:sp>
      <p:sp>
        <p:nvSpPr>
          <p:cNvPr id="8" name="Google Shape;8;n"/>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 name="Google Shape;67;p1: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Introduction</a:t>
            </a:r>
            <a:endParaRPr/>
          </a:p>
        </p:txBody>
      </p:sp>
      <p:sp>
        <p:nvSpPr>
          <p:cNvPr id="68" name="Google Shape;68;p1: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2" name="Google Shape;72;p2: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We all lived through Uri, a historic winter event for much of Texas.  Today I’ll talk about part of SAWS response immediately after as well as long term programs to prepare for future events.</a:t>
            </a:r>
            <a:endParaRPr/>
          </a:p>
        </p:txBody>
      </p:sp>
      <p:sp>
        <p:nvSpPr>
          <p:cNvPr id="73" name="Google Shape;73;p2: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9" name="Google Shape;79;p3: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In the days that followed the freeze, pipes thawed out and burst for many of our customers, causing emergency leaks that required water to be shutoff asap.  This left customers with no water to parts of the home or in many cases completely without water until repairs could be scheduled and completed.  Shortage of plumbing repairs due to high demand across the entire state.</a:t>
            </a:r>
            <a:endParaRPr/>
          </a:p>
        </p:txBody>
      </p:sp>
      <p:sp>
        <p:nvSpPr>
          <p:cNvPr id="80" name="Google Shape;80;p3: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4: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“limited reimbursement-allowed customers to work with other plumbers if they could 1. afford it or 2. could find a plumber available.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Direct-Over 700 customers requested this option due to their limited $ resources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Having existing programs in place that can be utilized for future emergencies, was a huge impact. Initially, we utilized PTP to do emergency shutoffs as we quickly implemented the CPR program</a:t>
            </a:r>
            <a:endParaRPr/>
          </a:p>
        </p:txBody>
      </p:sp>
      <p:sp>
        <p:nvSpPr>
          <p:cNvPr id="87" name="Google Shape;87;p4: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5: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The emergency assistance they received, earned the trust of many of our low-income customers (validated with the Be Ready campaign high participation rate and feedback)</a:t>
            </a:r>
            <a:endParaRPr/>
          </a:p>
        </p:txBody>
      </p:sp>
      <p:sp>
        <p:nvSpPr>
          <p:cNvPr id="95" name="Google Shape;95;p5: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6: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Lower income customers are more likely to live in older, poorly maintained homes.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CPR program restored water services for homes but did not address future risks.  This effort circled back to ensure that exposed pipe is insulated and that customers have equipment to cover hose bibs. (Sent to 720, Completed 290 = 40%)</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02" name="Google Shape;102;p6: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0" name="Google Shape;110;p7: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Offered to all SAWS residential customers, included in bill inserts and promoted. Very low participation so far. $$???</a:t>
            </a:r>
            <a:endParaRPr/>
          </a:p>
          <a:p>
            <a:pPr indent="0" lvl="0" marL="0" rtl="0" algn="l">
              <a:spcBef>
                <a:spcPts val="360"/>
              </a:spcBef>
              <a:spcAft>
                <a:spcPts val="0"/>
              </a:spcAft>
              <a:buNone/>
            </a:pPr>
            <a:r>
              <a:t/>
            </a:r>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Contrast is the difference between the assistance through CPR which paid a substantial amount of or all of expenses to lower income households vs incentives to other households where we intentionally put our incentives at more of a “discount” against total cost.</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Why cover so much for lower income? That is what it takes.</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Why not for others? Goal is to figure out a cost effect nudge that people see as a good deal or that gets their attention to the issue.  If all they do is look at our checklist, think about it and conclude “I can do this myself with no plumber” we still succeed with the nudge…they acted on the issue.</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A program design nuance that seems challenging for many ..even conservation professionals.</a:t>
            </a:r>
            <a:endParaRPr sz="1800">
              <a:latin typeface="Calibri"/>
              <a:ea typeface="Calibri"/>
              <a:cs typeface="Calibri"/>
              <a:sym typeface="Calibri"/>
            </a:endParaRPr>
          </a:p>
          <a:p>
            <a:pPr indent="0" lvl="0" marL="0" rtl="0" algn="l">
              <a:spcBef>
                <a:spcPts val="360"/>
              </a:spcBef>
              <a:spcAft>
                <a:spcPts val="0"/>
              </a:spcAft>
              <a:buNone/>
            </a:pPr>
            <a:r>
              <a:t/>
            </a:r>
            <a:endParaRPr/>
          </a:p>
        </p:txBody>
      </p:sp>
      <p:sp>
        <p:nvSpPr>
          <p:cNvPr id="111" name="Google Shape;111;p7: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 name="Google Shape;119;p8: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rPr lang="en-US"/>
              <a:t>Quickly became apparent that many of our customers don’t have easy way to shut water off when emergency leaks occur.   We provided a video of how to turn off at meter but this is very difficult for many customers, and requires customer to potentially damage a SAWS asset, causing an even bigger leak emergency at the SAWS cutoff.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Customers now see the need for a cutoff valve on their side of the SAWS meter but retrofitting can be tricky on older existing service lines (always installed when new service line replaced by our contracted plumber)</a:t>
            </a:r>
            <a:endParaRPr/>
          </a:p>
        </p:txBody>
      </p:sp>
      <p:sp>
        <p:nvSpPr>
          <p:cNvPr id="120" name="Google Shape;120;p8: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414338" y="696913"/>
            <a:ext cx="6205537"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7" name="Google Shape;127;p10:notes"/>
          <p:cNvSpPr txBox="1"/>
          <p:nvPr>
            <p:ph idx="1" type="body"/>
          </p:nvPr>
        </p:nvSpPr>
        <p:spPr>
          <a:xfrm>
            <a:off x="700405" y="4421109"/>
            <a:ext cx="5622292" cy="4190842"/>
          </a:xfrm>
          <a:prstGeom prst="rect">
            <a:avLst/>
          </a:prstGeom>
          <a:noFill/>
          <a:ln>
            <a:noFill/>
          </a:ln>
        </p:spPr>
        <p:txBody>
          <a:bodyPr anchorCtr="0" anchor="t" bIns="46600" lIns="93225" spcFirstLastPara="1" rIns="93225" wrap="square" tIns="46600">
            <a:noAutofit/>
          </a:bodyPr>
          <a:lstStyle/>
          <a:p>
            <a:pPr indent="0" lvl="0" marL="0" rtl="0" algn="l">
              <a:spcBef>
                <a:spcPts val="0"/>
              </a:spcBef>
              <a:spcAft>
                <a:spcPts val="0"/>
              </a:spcAft>
              <a:buNone/>
            </a:pPr>
            <a:r>
              <a:t/>
            </a:r>
            <a:endParaRPr/>
          </a:p>
        </p:txBody>
      </p:sp>
      <p:sp>
        <p:nvSpPr>
          <p:cNvPr id="128" name="Google Shape;128;p10:notes"/>
          <p:cNvSpPr txBox="1"/>
          <p:nvPr>
            <p:ph idx="12" type="sldNum"/>
          </p:nvPr>
        </p:nvSpPr>
        <p:spPr>
          <a:xfrm>
            <a:off x="3978486" y="8842216"/>
            <a:ext cx="3043026" cy="465297"/>
          </a:xfrm>
          <a:prstGeom prst="rect">
            <a:avLst/>
          </a:prstGeom>
          <a:noFill/>
          <a:ln>
            <a:noFill/>
          </a:ln>
        </p:spPr>
        <p:txBody>
          <a:bodyPr anchorCtr="0" anchor="b" bIns="46600" lIns="93225" spcFirstLastPara="1" rIns="93225" wrap="square" tIns="466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12"/>
          <p:cNvSpPr txBox="1"/>
          <p:nvPr/>
        </p:nvSpPr>
        <p:spPr>
          <a:xfrm>
            <a:off x="336678" y="3294247"/>
            <a:ext cx="5910159" cy="6898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70000"/>
              </a:lnSpc>
              <a:spcBef>
                <a:spcPts val="0"/>
              </a:spcBef>
              <a:spcAft>
                <a:spcPts val="0"/>
              </a:spcAft>
              <a:buClr>
                <a:schemeClr val="lt1"/>
              </a:buClr>
              <a:buSzPts val="2400"/>
              <a:buFont typeface="Gill Sans"/>
              <a:buNone/>
            </a:pPr>
            <a:r>
              <a:rPr b="0" i="0" lang="en-US" sz="2400" u="none" cap="none" strike="noStrike">
                <a:solidFill>
                  <a:schemeClr val="lt1"/>
                </a:solidFill>
                <a:latin typeface="Gill Sans"/>
                <a:ea typeface="Gill Sans"/>
                <a:cs typeface="Gill Sans"/>
                <a:sym typeface="Gill Sans"/>
              </a:rPr>
              <a:t>Chad Cosper, Senior Conservation Planner </a:t>
            </a:r>
            <a:endParaRPr/>
          </a:p>
          <a:p>
            <a:pPr indent="-342900" lvl="0" marL="342900" marR="0" rtl="0" algn="l">
              <a:lnSpc>
                <a:spcPct val="70000"/>
              </a:lnSpc>
              <a:spcBef>
                <a:spcPts val="900"/>
              </a:spcBef>
              <a:spcAft>
                <a:spcPts val="0"/>
              </a:spcAft>
              <a:buClr>
                <a:schemeClr val="dk2"/>
              </a:buClr>
              <a:buSzPts val="1800"/>
              <a:buFont typeface="Arial Black"/>
              <a:buNone/>
            </a:pPr>
            <a:r>
              <a:t/>
            </a:r>
            <a:endParaRPr b="0" i="0" sz="1800" u="none" cap="none" strike="noStrike">
              <a:solidFill>
                <a:srgbClr val="B6DDE7"/>
              </a:solidFill>
              <a:latin typeface="Gill Sans"/>
              <a:ea typeface="Gill Sans"/>
              <a:cs typeface="Gill Sans"/>
              <a:sym typeface="Gill Sans"/>
            </a:endParaRPr>
          </a:p>
        </p:txBody>
      </p:sp>
      <p:sp>
        <p:nvSpPr>
          <p:cNvPr id="15" name="Google Shape;15;p12"/>
          <p:cNvSpPr txBox="1"/>
          <p:nvPr/>
        </p:nvSpPr>
        <p:spPr>
          <a:xfrm>
            <a:off x="452510" y="1"/>
            <a:ext cx="11286068" cy="16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Gill Sans"/>
              <a:buNone/>
            </a:pPr>
            <a:r>
              <a:rPr b="0" i="0" lang="en-US" sz="4400" u="none" cap="none" strike="noStrike">
                <a:solidFill>
                  <a:schemeClr val="lt1"/>
                </a:solidFill>
                <a:latin typeface="Gill Sans"/>
                <a:ea typeface="Gill Sans"/>
                <a:cs typeface="Gill Sans"/>
                <a:sym typeface="Gill Sans"/>
              </a:rPr>
              <a:t>Response to Winter Storm Uri</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2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7F7F7F"/>
              </a:buClr>
              <a:buSzPts val="2000"/>
              <a:buFont typeface="Gill Sans"/>
              <a:buNone/>
              <a:defRPr b="0" i="0" sz="2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23"/>
          <p:cNvSpPr txBox="1"/>
          <p:nvPr>
            <p:ph idx="1" type="body"/>
          </p:nvPr>
        </p:nvSpPr>
        <p:spPr>
          <a:xfrm>
            <a:off x="4766733" y="273051"/>
            <a:ext cx="6815667" cy="568118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595959"/>
              </a:buClr>
              <a:buSzPts val="3200"/>
              <a:buFont typeface="Arial"/>
              <a:buChar char="•"/>
              <a:defRPr b="0" i="0" sz="3200" u="none" cap="none" strike="noStrike">
                <a:solidFill>
                  <a:srgbClr val="595959"/>
                </a:solidFill>
                <a:latin typeface="Gill Sans"/>
                <a:ea typeface="Gill Sans"/>
                <a:cs typeface="Gill Sans"/>
                <a:sym typeface="Gill Sans"/>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2pPr>
            <a:lvl3pPr indent="-381000" lvl="2" marL="13716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3pPr>
            <a:lvl4pPr indent="-355600" lvl="3" marL="18288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4pPr>
            <a:lvl5pPr indent="-355600" lvl="4" marL="22860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 name="Google Shape;60;p23"/>
          <p:cNvSpPr txBox="1"/>
          <p:nvPr>
            <p:ph idx="2" type="body"/>
          </p:nvPr>
        </p:nvSpPr>
        <p:spPr>
          <a:xfrm>
            <a:off x="609601" y="1435101"/>
            <a:ext cx="4011084" cy="451204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rgbClr val="595959"/>
              </a:buClr>
              <a:buSzPts val="1400"/>
              <a:buFont typeface="Arial"/>
              <a:buNone/>
              <a:defRPr b="0" i="0" sz="1400" u="none" cap="none" strike="noStrike">
                <a:solidFill>
                  <a:srgbClr val="595959"/>
                </a:solidFill>
                <a:latin typeface="Gill Sans"/>
                <a:ea typeface="Gill Sans"/>
                <a:cs typeface="Gill Sans"/>
                <a:sym typeface="Gill Sans"/>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7F7F7F"/>
              </a:buClr>
              <a:buSzPts val="2000"/>
              <a:buFont typeface="Gill Sans"/>
              <a:buNone/>
              <a:defRPr b="0" i="0" sz="2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24"/>
          <p:cNvSpPr/>
          <p:nvPr>
            <p:ph idx="2" type="pic"/>
          </p:nvPr>
        </p:nvSpPr>
        <p:spPr>
          <a:xfrm>
            <a:off x="2389717" y="612775"/>
            <a:ext cx="7315200" cy="4114800"/>
          </a:xfrm>
          <a:prstGeom prst="rect">
            <a:avLst/>
          </a:prstGeom>
          <a:noFill/>
          <a:ln>
            <a:noFill/>
          </a:ln>
        </p:spPr>
      </p:sp>
      <p:sp>
        <p:nvSpPr>
          <p:cNvPr id="64" name="Google Shape;64;p24"/>
          <p:cNvSpPr txBox="1"/>
          <p:nvPr>
            <p:ph idx="1" type="body"/>
          </p:nvPr>
        </p:nvSpPr>
        <p:spPr>
          <a:xfrm>
            <a:off x="2389717" y="5367339"/>
            <a:ext cx="7315200" cy="56562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rgbClr val="595959"/>
              </a:buClr>
              <a:buSzPts val="1400"/>
              <a:buFont typeface="Arial"/>
              <a:buNone/>
              <a:defRPr b="0" i="0" sz="1400" u="none" cap="none" strike="noStrike">
                <a:solidFill>
                  <a:srgbClr val="595959"/>
                </a:solidFill>
                <a:latin typeface="Gill Sans"/>
                <a:ea typeface="Gill Sans"/>
                <a:cs typeface="Gill Sans"/>
                <a:sym typeface="Gill Sans"/>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609599" y="274638"/>
            <a:ext cx="11389896" cy="67538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14"/>
          <p:cNvSpPr txBox="1"/>
          <p:nvPr>
            <p:ph idx="1" type="body"/>
          </p:nvPr>
        </p:nvSpPr>
        <p:spPr>
          <a:xfrm>
            <a:off x="609600" y="950027"/>
            <a:ext cx="10972800" cy="501129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595959"/>
              </a:buClr>
              <a:buSzPts val="3200"/>
              <a:buFont typeface="Arial"/>
              <a:buChar char="•"/>
              <a:defRPr b="0" i="0" sz="3200" u="none" cap="none" strike="noStrike">
                <a:solidFill>
                  <a:srgbClr val="595959"/>
                </a:solidFill>
                <a:latin typeface="Gill Sans"/>
                <a:ea typeface="Gill Sans"/>
                <a:cs typeface="Gill Sans"/>
                <a:sym typeface="Gill Sans"/>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2pPr>
            <a:lvl3pPr indent="-381000" lvl="2" marL="13716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3pPr>
            <a:lvl4pPr indent="-355600" lvl="3" marL="18288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4pPr>
            <a:lvl5pPr indent="-355600" lvl="4" marL="22860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2 Titles &amp; Content">
  <p:cSld name="1_Photo, 2 Titles &amp; Content">
    <p:spTree>
      <p:nvGrpSpPr>
        <p:cNvPr id="24" name="Shape 24"/>
        <p:cNvGrpSpPr/>
        <p:nvPr/>
      </p:nvGrpSpPr>
      <p:grpSpPr>
        <a:xfrm>
          <a:off x="0" y="0"/>
          <a:ext cx="0" cy="0"/>
          <a:chOff x="0" y="0"/>
          <a:chExt cx="0" cy="0"/>
        </a:xfrm>
      </p:grpSpPr>
      <p:sp>
        <p:nvSpPr>
          <p:cNvPr id="25" name="Google Shape;25;p15"/>
          <p:cNvSpPr/>
          <p:nvPr/>
        </p:nvSpPr>
        <p:spPr>
          <a:xfrm>
            <a:off x="3551" y="293688"/>
            <a:ext cx="3621024" cy="58499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Black"/>
              <a:buNone/>
            </a:pPr>
            <a:r>
              <a:t/>
            </a:r>
            <a:endParaRPr b="0" i="0" sz="4400" u="none" cap="none" strike="noStrike">
              <a:solidFill>
                <a:schemeClr val="lt1"/>
              </a:solidFill>
              <a:latin typeface="Arial Black"/>
              <a:ea typeface="Arial Black"/>
              <a:cs typeface="Arial Black"/>
              <a:sym typeface="Arial Black"/>
            </a:endParaRPr>
          </a:p>
        </p:txBody>
      </p:sp>
      <p:sp>
        <p:nvSpPr>
          <p:cNvPr id="26" name="Google Shape;26;p15"/>
          <p:cNvSpPr/>
          <p:nvPr>
            <p:ph idx="2" type="pic"/>
          </p:nvPr>
        </p:nvSpPr>
        <p:spPr>
          <a:xfrm>
            <a:off x="-7815" y="293689"/>
            <a:ext cx="3625971" cy="5849938"/>
          </a:xfrm>
          <a:prstGeom prst="rect">
            <a:avLst/>
          </a:prstGeom>
          <a:noFill/>
          <a:ln>
            <a:noFill/>
          </a:ln>
        </p:spPr>
      </p:sp>
      <p:sp>
        <p:nvSpPr>
          <p:cNvPr id="27" name="Google Shape;27;p15"/>
          <p:cNvSpPr txBox="1"/>
          <p:nvPr>
            <p:ph type="title"/>
          </p:nvPr>
        </p:nvSpPr>
        <p:spPr>
          <a:xfrm>
            <a:off x="3750976" y="274638"/>
            <a:ext cx="8248519" cy="67520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15"/>
          <p:cNvSpPr txBox="1"/>
          <p:nvPr>
            <p:ph idx="1" type="body"/>
          </p:nvPr>
        </p:nvSpPr>
        <p:spPr>
          <a:xfrm>
            <a:off x="3759766" y="949842"/>
            <a:ext cx="8235287" cy="501856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595959"/>
              </a:buClr>
              <a:buSzPts val="3200"/>
              <a:buFont typeface="Arial"/>
              <a:buChar char="•"/>
              <a:defRPr b="0" i="0" sz="3200" u="none" cap="none" strike="noStrike">
                <a:solidFill>
                  <a:srgbClr val="595959"/>
                </a:solidFill>
                <a:latin typeface="Gill Sans"/>
                <a:ea typeface="Gill Sans"/>
                <a:cs typeface="Gill Sans"/>
                <a:sym typeface="Gill Sans"/>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2pPr>
            <a:lvl3pPr indent="-381000" lvl="2" marL="13716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3pPr>
            <a:lvl4pPr indent="-355600" lvl="3" marL="18288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4pPr>
            <a:lvl5pPr indent="-355600" lvl="4" marL="22860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2 Content" type="twoObj">
  <p:cSld name="TWO_OBJECTS">
    <p:spTree>
      <p:nvGrpSpPr>
        <p:cNvPr id="29" name="Shape 29"/>
        <p:cNvGrpSpPr/>
        <p:nvPr/>
      </p:nvGrpSpPr>
      <p:grpSpPr>
        <a:xfrm>
          <a:off x="0" y="0"/>
          <a:ext cx="0" cy="0"/>
          <a:chOff x="0" y="0"/>
          <a:chExt cx="0" cy="0"/>
        </a:xfrm>
      </p:grpSpPr>
      <p:sp>
        <p:nvSpPr>
          <p:cNvPr id="30" name="Google Shape;30;p16"/>
          <p:cNvSpPr txBox="1"/>
          <p:nvPr>
            <p:ph type="title"/>
          </p:nvPr>
        </p:nvSpPr>
        <p:spPr>
          <a:xfrm>
            <a:off x="609599" y="274639"/>
            <a:ext cx="11389896" cy="67493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16"/>
          <p:cNvSpPr txBox="1"/>
          <p:nvPr>
            <p:ph idx="1" type="body"/>
          </p:nvPr>
        </p:nvSpPr>
        <p:spPr>
          <a:xfrm>
            <a:off x="609600" y="985737"/>
            <a:ext cx="5384800" cy="497558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1pPr>
            <a:lvl2pPr indent="-381000" lvl="1" marL="9144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2pPr>
            <a:lvl3pPr indent="-355600" lvl="2" marL="13716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3pPr>
            <a:lvl4pPr indent="-342900" lvl="3" marL="18288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4pPr>
            <a:lvl5pPr indent="-342900" lvl="4" marL="22860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16"/>
          <p:cNvSpPr txBox="1"/>
          <p:nvPr>
            <p:ph idx="2" type="body"/>
          </p:nvPr>
        </p:nvSpPr>
        <p:spPr>
          <a:xfrm>
            <a:off x="6197600" y="984738"/>
            <a:ext cx="5384800" cy="498367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1pPr>
            <a:lvl2pPr indent="-381000" lvl="1" marL="9144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2pPr>
            <a:lvl3pPr indent="-355600" lvl="2" marL="13716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3pPr>
            <a:lvl4pPr indent="-342900" lvl="3" marL="18288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4pPr>
            <a:lvl5pPr indent="-342900" lvl="4" marL="22860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 name="Shape 33"/>
        <p:cNvGrpSpPr/>
        <p:nvPr/>
      </p:nvGrpSpPr>
      <p:grpSpPr>
        <a:xfrm>
          <a:off x="0" y="0"/>
          <a:ext cx="0" cy="0"/>
          <a:chOff x="0" y="0"/>
          <a:chExt cx="0" cy="0"/>
        </a:xfrm>
      </p:grpSpPr>
      <p:sp>
        <p:nvSpPr>
          <p:cNvPr id="34" name="Google Shape;34;p17"/>
          <p:cNvSpPr txBox="1"/>
          <p:nvPr>
            <p:ph idx="1" type="body"/>
          </p:nvPr>
        </p:nvSpPr>
        <p:spPr>
          <a:xfrm>
            <a:off x="609600" y="1012599"/>
            <a:ext cx="5386917"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rgbClr val="31859B"/>
              </a:buClr>
              <a:buSzPts val="2400"/>
              <a:buFont typeface="Arial"/>
              <a:buNone/>
              <a:defRPr b="0" i="0" sz="2400" u="none" cap="none" strike="noStrike">
                <a:solidFill>
                  <a:srgbClr val="31859B"/>
                </a:solidFill>
                <a:latin typeface="Gill Sans"/>
                <a:ea typeface="Gill Sans"/>
                <a:cs typeface="Gill Sans"/>
                <a:sym typeface="Gill Sans"/>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5" name="Google Shape;35;p17"/>
          <p:cNvSpPr txBox="1"/>
          <p:nvPr>
            <p:ph idx="2" type="body"/>
          </p:nvPr>
        </p:nvSpPr>
        <p:spPr>
          <a:xfrm>
            <a:off x="609600" y="1652362"/>
            <a:ext cx="5386917" cy="428530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1pPr>
            <a:lvl2pPr indent="-355600" lvl="1" marL="9144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2pPr>
            <a:lvl3pPr indent="-342900" lvl="2" marL="13716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3pPr>
            <a:lvl4pPr indent="-330200" lvl="3" marL="1828800" marR="0" rtl="0" algn="l">
              <a:spcBef>
                <a:spcPts val="320"/>
              </a:spcBef>
              <a:spcAft>
                <a:spcPts val="0"/>
              </a:spcAft>
              <a:buClr>
                <a:srgbClr val="595959"/>
              </a:buClr>
              <a:buSzPts val="1600"/>
              <a:buFont typeface="Arial"/>
              <a:buChar char="–"/>
              <a:defRPr b="0" i="0" sz="1600" u="none" cap="none" strike="noStrike">
                <a:solidFill>
                  <a:srgbClr val="595959"/>
                </a:solidFill>
                <a:latin typeface="Gill Sans"/>
                <a:ea typeface="Gill Sans"/>
                <a:cs typeface="Gill Sans"/>
                <a:sym typeface="Gill Sans"/>
              </a:defRPr>
            </a:lvl4pPr>
            <a:lvl5pPr indent="-330200" lvl="4" marL="2286000" marR="0" rtl="0" algn="l">
              <a:spcBef>
                <a:spcPts val="320"/>
              </a:spcBef>
              <a:spcAft>
                <a:spcPts val="0"/>
              </a:spcAft>
              <a:buClr>
                <a:srgbClr val="595959"/>
              </a:buClr>
              <a:buSzPts val="1600"/>
              <a:buFont typeface="Arial"/>
              <a:buChar char="»"/>
              <a:defRPr b="0" i="0" sz="1600" u="none" cap="none" strike="noStrike">
                <a:solidFill>
                  <a:srgbClr val="595959"/>
                </a:solidFill>
                <a:latin typeface="Gill Sans"/>
                <a:ea typeface="Gill Sans"/>
                <a:cs typeface="Gill Sans"/>
                <a:sym typeface="Gill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6" name="Google Shape;36;p17"/>
          <p:cNvSpPr txBox="1"/>
          <p:nvPr>
            <p:ph idx="3" type="body"/>
          </p:nvPr>
        </p:nvSpPr>
        <p:spPr>
          <a:xfrm>
            <a:off x="6193368" y="1012599"/>
            <a:ext cx="5389033"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rgbClr val="31859B"/>
              </a:buClr>
              <a:buSzPts val="2400"/>
              <a:buFont typeface="Arial"/>
              <a:buNone/>
              <a:defRPr b="0" i="0" sz="2400" u="none" cap="none" strike="noStrike">
                <a:solidFill>
                  <a:srgbClr val="31859B"/>
                </a:solidFill>
                <a:latin typeface="Gill Sans"/>
                <a:ea typeface="Gill Sans"/>
                <a:cs typeface="Gill Sans"/>
                <a:sym typeface="Gill Sans"/>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7" name="Google Shape;37;p17"/>
          <p:cNvSpPr txBox="1"/>
          <p:nvPr>
            <p:ph idx="4" type="body"/>
          </p:nvPr>
        </p:nvSpPr>
        <p:spPr>
          <a:xfrm>
            <a:off x="6193368" y="1652362"/>
            <a:ext cx="5389033" cy="428530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1pPr>
            <a:lvl2pPr indent="-355600" lvl="1" marL="9144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2pPr>
            <a:lvl3pPr indent="-342900" lvl="2" marL="13716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3pPr>
            <a:lvl4pPr indent="-330200" lvl="3" marL="1828800" marR="0" rtl="0" algn="l">
              <a:spcBef>
                <a:spcPts val="320"/>
              </a:spcBef>
              <a:spcAft>
                <a:spcPts val="0"/>
              </a:spcAft>
              <a:buClr>
                <a:srgbClr val="595959"/>
              </a:buClr>
              <a:buSzPts val="1600"/>
              <a:buFont typeface="Arial"/>
              <a:buChar char="–"/>
              <a:defRPr b="0" i="0" sz="1600" u="none" cap="none" strike="noStrike">
                <a:solidFill>
                  <a:srgbClr val="595959"/>
                </a:solidFill>
                <a:latin typeface="Gill Sans"/>
                <a:ea typeface="Gill Sans"/>
                <a:cs typeface="Gill Sans"/>
                <a:sym typeface="Gill Sans"/>
              </a:defRPr>
            </a:lvl4pPr>
            <a:lvl5pPr indent="-330200" lvl="4" marL="2286000" marR="0" rtl="0" algn="l">
              <a:spcBef>
                <a:spcPts val="320"/>
              </a:spcBef>
              <a:spcAft>
                <a:spcPts val="0"/>
              </a:spcAft>
              <a:buClr>
                <a:srgbClr val="595959"/>
              </a:buClr>
              <a:buSzPts val="1600"/>
              <a:buFont typeface="Arial"/>
              <a:buChar char="»"/>
              <a:defRPr b="0" i="0" sz="1600" u="none" cap="none" strike="noStrike">
                <a:solidFill>
                  <a:srgbClr val="595959"/>
                </a:solidFill>
                <a:latin typeface="Gill Sans"/>
                <a:ea typeface="Gill Sans"/>
                <a:cs typeface="Gill Sans"/>
                <a:sym typeface="Gill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8" name="Google Shape;38;p17"/>
          <p:cNvSpPr txBox="1"/>
          <p:nvPr>
            <p:ph type="title"/>
          </p:nvPr>
        </p:nvSpPr>
        <p:spPr>
          <a:xfrm>
            <a:off x="609599" y="274638"/>
            <a:ext cx="11389896" cy="67520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s and Content">
  <p:cSld name="2 Titles and Content">
    <p:spTree>
      <p:nvGrpSpPr>
        <p:cNvPr id="39" name="Shape 39"/>
        <p:cNvGrpSpPr/>
        <p:nvPr/>
      </p:nvGrpSpPr>
      <p:grpSpPr>
        <a:xfrm>
          <a:off x="0" y="0"/>
          <a:ext cx="0" cy="0"/>
          <a:chOff x="0" y="0"/>
          <a:chExt cx="0" cy="0"/>
        </a:xfrm>
      </p:grpSpPr>
      <p:sp>
        <p:nvSpPr>
          <p:cNvPr id="40" name="Google Shape;40;p18"/>
          <p:cNvSpPr txBox="1"/>
          <p:nvPr>
            <p:ph type="title"/>
          </p:nvPr>
        </p:nvSpPr>
        <p:spPr>
          <a:xfrm>
            <a:off x="609599" y="274638"/>
            <a:ext cx="11389896" cy="67520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8"/>
          <p:cNvSpPr txBox="1"/>
          <p:nvPr>
            <p:ph idx="1" type="body"/>
          </p:nvPr>
        </p:nvSpPr>
        <p:spPr>
          <a:xfrm>
            <a:off x="609600" y="1451027"/>
            <a:ext cx="10972800" cy="451738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595959"/>
              </a:buClr>
              <a:buSzPts val="3200"/>
              <a:buFont typeface="Arial"/>
              <a:buChar char="•"/>
              <a:defRPr b="0" i="0" sz="3200" u="none" cap="none" strike="noStrike">
                <a:solidFill>
                  <a:srgbClr val="595959"/>
                </a:solidFill>
                <a:latin typeface="Gill Sans"/>
                <a:ea typeface="Gill Sans"/>
                <a:cs typeface="Gill Sans"/>
                <a:sym typeface="Gill Sans"/>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2pPr>
            <a:lvl3pPr indent="-381000" lvl="2" marL="13716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3pPr>
            <a:lvl4pPr indent="-355600" lvl="3" marL="18288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4pPr>
            <a:lvl5pPr indent="-355600" lvl="4" marL="22860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Google Shape;42;p18"/>
          <p:cNvSpPr txBox="1"/>
          <p:nvPr>
            <p:ph idx="2" type="subTitle"/>
          </p:nvPr>
        </p:nvSpPr>
        <p:spPr>
          <a:xfrm>
            <a:off x="609600" y="977705"/>
            <a:ext cx="11385453" cy="445459"/>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rgbClr val="31859B"/>
              </a:buClr>
              <a:buSzPts val="2400"/>
              <a:buFont typeface="Arial"/>
              <a:buNone/>
              <a:defRPr b="0" i="0" sz="2400" u="none" cap="none" strike="noStrike">
                <a:solidFill>
                  <a:srgbClr val="31859B"/>
                </a:solidFill>
                <a:latin typeface="Gill Sans"/>
                <a:ea typeface="Gill Sans"/>
                <a:cs typeface="Gill Sans"/>
                <a:sym typeface="Gill Sans"/>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2 Titles &amp; Content">
  <p:cSld name="Photo, 2 Titles &amp; Content">
    <p:spTree>
      <p:nvGrpSpPr>
        <p:cNvPr id="43" name="Shape 43"/>
        <p:cNvGrpSpPr/>
        <p:nvPr/>
      </p:nvGrpSpPr>
      <p:grpSpPr>
        <a:xfrm>
          <a:off x="0" y="0"/>
          <a:ext cx="0" cy="0"/>
          <a:chOff x="0" y="0"/>
          <a:chExt cx="0" cy="0"/>
        </a:xfrm>
      </p:grpSpPr>
      <p:sp>
        <p:nvSpPr>
          <p:cNvPr id="44" name="Google Shape;44;p19"/>
          <p:cNvSpPr/>
          <p:nvPr/>
        </p:nvSpPr>
        <p:spPr>
          <a:xfrm>
            <a:off x="3551" y="293688"/>
            <a:ext cx="3621024" cy="58499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Black"/>
              <a:buNone/>
            </a:pPr>
            <a:r>
              <a:t/>
            </a:r>
            <a:endParaRPr b="0" i="0" sz="4400" u="none" cap="none" strike="noStrike">
              <a:solidFill>
                <a:schemeClr val="lt1"/>
              </a:solidFill>
              <a:latin typeface="Arial Black"/>
              <a:ea typeface="Arial Black"/>
              <a:cs typeface="Arial Black"/>
              <a:sym typeface="Arial Black"/>
            </a:endParaRPr>
          </a:p>
        </p:txBody>
      </p:sp>
      <p:sp>
        <p:nvSpPr>
          <p:cNvPr id="45" name="Google Shape;45;p19"/>
          <p:cNvSpPr/>
          <p:nvPr>
            <p:ph idx="2" type="pic"/>
          </p:nvPr>
        </p:nvSpPr>
        <p:spPr>
          <a:xfrm>
            <a:off x="-7815" y="293689"/>
            <a:ext cx="3625971" cy="5849938"/>
          </a:xfrm>
          <a:prstGeom prst="rect">
            <a:avLst/>
          </a:prstGeom>
          <a:noFill/>
          <a:ln>
            <a:noFill/>
          </a:ln>
        </p:spPr>
      </p:sp>
      <p:sp>
        <p:nvSpPr>
          <p:cNvPr id="46" name="Google Shape;46;p19"/>
          <p:cNvSpPr txBox="1"/>
          <p:nvPr>
            <p:ph type="title"/>
          </p:nvPr>
        </p:nvSpPr>
        <p:spPr>
          <a:xfrm>
            <a:off x="3750976" y="274638"/>
            <a:ext cx="8248519" cy="67520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19"/>
          <p:cNvSpPr txBox="1"/>
          <p:nvPr>
            <p:ph idx="1" type="body"/>
          </p:nvPr>
        </p:nvSpPr>
        <p:spPr>
          <a:xfrm>
            <a:off x="3759766" y="1451027"/>
            <a:ext cx="8235287" cy="451738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595959"/>
              </a:buClr>
              <a:buSzPts val="3200"/>
              <a:buFont typeface="Arial"/>
              <a:buChar char="•"/>
              <a:defRPr b="0" i="0" sz="3200" u="none" cap="none" strike="noStrike">
                <a:solidFill>
                  <a:srgbClr val="595959"/>
                </a:solidFill>
                <a:latin typeface="Gill Sans"/>
                <a:ea typeface="Gill Sans"/>
                <a:cs typeface="Gill Sans"/>
                <a:sym typeface="Gill Sans"/>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2pPr>
            <a:lvl3pPr indent="-381000" lvl="2" marL="13716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3pPr>
            <a:lvl4pPr indent="-355600" lvl="3" marL="18288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4pPr>
            <a:lvl5pPr indent="-355600" lvl="4" marL="22860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19"/>
          <p:cNvSpPr txBox="1"/>
          <p:nvPr>
            <p:ph idx="3" type="subTitle"/>
          </p:nvPr>
        </p:nvSpPr>
        <p:spPr>
          <a:xfrm>
            <a:off x="3749752" y="977705"/>
            <a:ext cx="8245301" cy="445459"/>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rgbClr val="31859B"/>
              </a:buClr>
              <a:buSzPts val="2400"/>
              <a:buFont typeface="Arial"/>
              <a:buNone/>
              <a:defRPr b="0" i="0" sz="2400" u="none" cap="none" strike="noStrike">
                <a:solidFill>
                  <a:srgbClr val="31859B"/>
                </a:solidFill>
                <a:latin typeface="Gill Sans"/>
                <a:ea typeface="Gill Sans"/>
                <a:cs typeface="Gill Sans"/>
                <a:sym typeface="Gill Sans"/>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s, 2 Content">
  <p:cSld name="2 Titles, 2 Content">
    <p:spTree>
      <p:nvGrpSpPr>
        <p:cNvPr id="49" name="Shape 49"/>
        <p:cNvGrpSpPr/>
        <p:nvPr/>
      </p:nvGrpSpPr>
      <p:grpSpPr>
        <a:xfrm>
          <a:off x="0" y="0"/>
          <a:ext cx="0" cy="0"/>
          <a:chOff x="0" y="0"/>
          <a:chExt cx="0" cy="0"/>
        </a:xfrm>
      </p:grpSpPr>
      <p:sp>
        <p:nvSpPr>
          <p:cNvPr id="50" name="Google Shape;50;p20"/>
          <p:cNvSpPr txBox="1"/>
          <p:nvPr>
            <p:ph idx="1" type="body"/>
          </p:nvPr>
        </p:nvSpPr>
        <p:spPr>
          <a:xfrm>
            <a:off x="609600" y="1451027"/>
            <a:ext cx="5384800" cy="451029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1pPr>
            <a:lvl2pPr indent="-381000" lvl="1" marL="9144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2pPr>
            <a:lvl3pPr indent="-355600" lvl="2" marL="13716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3pPr>
            <a:lvl4pPr indent="-342900" lvl="3" marL="18288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4pPr>
            <a:lvl5pPr indent="-342900" lvl="4" marL="22860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Google Shape;51;p20"/>
          <p:cNvSpPr txBox="1"/>
          <p:nvPr>
            <p:ph idx="2" type="body"/>
          </p:nvPr>
        </p:nvSpPr>
        <p:spPr>
          <a:xfrm>
            <a:off x="6197600" y="1451028"/>
            <a:ext cx="5384800" cy="451738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595959"/>
              </a:buClr>
              <a:buSzPts val="2800"/>
              <a:buFont typeface="Arial"/>
              <a:buChar char="•"/>
              <a:defRPr b="0" i="0" sz="2800" u="none" cap="none" strike="noStrike">
                <a:solidFill>
                  <a:srgbClr val="595959"/>
                </a:solidFill>
                <a:latin typeface="Gill Sans"/>
                <a:ea typeface="Gill Sans"/>
                <a:cs typeface="Gill Sans"/>
                <a:sym typeface="Gill Sans"/>
              </a:defRPr>
            </a:lvl1pPr>
            <a:lvl2pPr indent="-381000" lvl="1" marL="914400" marR="0" rtl="0" algn="l">
              <a:spcBef>
                <a:spcPts val="480"/>
              </a:spcBef>
              <a:spcAft>
                <a:spcPts val="0"/>
              </a:spcAft>
              <a:buClr>
                <a:srgbClr val="595959"/>
              </a:buClr>
              <a:buSzPts val="2400"/>
              <a:buFont typeface="Arial"/>
              <a:buChar char="–"/>
              <a:defRPr b="0" i="0" sz="2400" u="none" cap="none" strike="noStrike">
                <a:solidFill>
                  <a:srgbClr val="595959"/>
                </a:solidFill>
                <a:latin typeface="Gill Sans"/>
                <a:ea typeface="Gill Sans"/>
                <a:cs typeface="Gill Sans"/>
                <a:sym typeface="Gill Sans"/>
              </a:defRPr>
            </a:lvl2pPr>
            <a:lvl3pPr indent="-355600" lvl="2" marL="1371600" marR="0" rtl="0" algn="l">
              <a:spcBef>
                <a:spcPts val="400"/>
              </a:spcBef>
              <a:spcAft>
                <a:spcPts val="0"/>
              </a:spcAft>
              <a:buClr>
                <a:srgbClr val="595959"/>
              </a:buClr>
              <a:buSzPts val="2000"/>
              <a:buFont typeface="Arial"/>
              <a:buChar char="•"/>
              <a:defRPr b="0" i="0" sz="2000" u="none" cap="none" strike="noStrike">
                <a:solidFill>
                  <a:srgbClr val="595959"/>
                </a:solidFill>
                <a:latin typeface="Gill Sans"/>
                <a:ea typeface="Gill Sans"/>
                <a:cs typeface="Gill Sans"/>
                <a:sym typeface="Gill Sans"/>
              </a:defRPr>
            </a:lvl3pPr>
            <a:lvl4pPr indent="-342900" lvl="3" marL="18288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4pPr>
            <a:lvl5pPr indent="-342900" lvl="4" marL="2286000" marR="0" rtl="0" algn="l">
              <a:spcBef>
                <a:spcPts val="360"/>
              </a:spcBef>
              <a:spcAft>
                <a:spcPts val="0"/>
              </a:spcAft>
              <a:buClr>
                <a:srgbClr val="595959"/>
              </a:buClr>
              <a:buSzPts val="1800"/>
              <a:buFont typeface="Arial"/>
              <a:buChar char="»"/>
              <a:defRPr b="0" i="0" sz="1800" u="none" cap="none" strike="noStrike">
                <a:solidFill>
                  <a:srgbClr val="595959"/>
                </a:solidFill>
                <a:latin typeface="Gill Sans"/>
                <a:ea typeface="Gill Sans"/>
                <a:cs typeface="Gill Sans"/>
                <a:sym typeface="Gill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20"/>
          <p:cNvSpPr txBox="1"/>
          <p:nvPr>
            <p:ph type="title"/>
          </p:nvPr>
        </p:nvSpPr>
        <p:spPr>
          <a:xfrm>
            <a:off x="609599" y="274638"/>
            <a:ext cx="11389896" cy="67520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20"/>
          <p:cNvSpPr txBox="1"/>
          <p:nvPr>
            <p:ph idx="3" type="subTitle"/>
          </p:nvPr>
        </p:nvSpPr>
        <p:spPr>
          <a:xfrm>
            <a:off x="609600" y="977705"/>
            <a:ext cx="11385453" cy="445459"/>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rgbClr val="31859B"/>
              </a:buClr>
              <a:buSzPts val="2400"/>
              <a:buFont typeface="Arial"/>
              <a:buNone/>
              <a:defRPr b="0" i="0" sz="2400" u="none" cap="none" strike="noStrike">
                <a:solidFill>
                  <a:srgbClr val="31859B"/>
                </a:solidFill>
                <a:latin typeface="Gill Sans"/>
                <a:ea typeface="Gill Sans"/>
                <a:cs typeface="Gill Sans"/>
                <a:sym typeface="Gill Sans"/>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on Blank" type="titleOnly">
  <p:cSld name="TITLE_ONLY">
    <p:spTree>
      <p:nvGrpSpPr>
        <p:cNvPr id="54" name="Shape 54"/>
        <p:cNvGrpSpPr/>
        <p:nvPr/>
      </p:nvGrpSpPr>
      <p:grpSpPr>
        <a:xfrm>
          <a:off x="0" y="0"/>
          <a:ext cx="0" cy="0"/>
          <a:chOff x="0" y="0"/>
          <a:chExt cx="0" cy="0"/>
        </a:xfrm>
      </p:grpSpPr>
      <p:sp>
        <p:nvSpPr>
          <p:cNvPr id="55" name="Google Shape;55;p21"/>
          <p:cNvSpPr txBox="1"/>
          <p:nvPr>
            <p:ph type="title"/>
          </p:nvPr>
        </p:nvSpPr>
        <p:spPr>
          <a:xfrm>
            <a:off x="609599" y="274638"/>
            <a:ext cx="11389896"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7F7F7F"/>
              </a:buClr>
              <a:buSzPts val="4000"/>
              <a:buFont typeface="Gill Sans"/>
              <a:buNone/>
              <a:defRPr b="0" i="0" sz="4000" u="none" cap="none" strike="noStrike">
                <a:solidFill>
                  <a:srgbClr val="7F7F7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slideLayout" Target="../slideLayouts/slideLayout1.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1"/>
          <p:cNvPicPr preferRelativeResize="0"/>
          <p:nvPr/>
        </p:nvPicPr>
        <p:blipFill rotWithShape="1">
          <a:blip r:embed="rId2">
            <a:alphaModFix/>
          </a:blip>
          <a:srcRect b="843" l="0" r="3390" t="6191"/>
          <a:stretch/>
        </p:blipFill>
        <p:spPr>
          <a:xfrm>
            <a:off x="0" y="5405158"/>
            <a:ext cx="12192000" cy="1452842"/>
          </a:xfrm>
          <a:prstGeom prst="rect">
            <a:avLst/>
          </a:prstGeom>
          <a:noFill/>
          <a:ln>
            <a:noFill/>
          </a:ln>
        </p:spPr>
      </p:pic>
      <p:pic>
        <p:nvPicPr>
          <p:cNvPr descr="Waterful-logo-white.png" id="11" name="Google Shape;11;p11"/>
          <p:cNvPicPr preferRelativeResize="0"/>
          <p:nvPr/>
        </p:nvPicPr>
        <p:blipFill rotWithShape="1">
          <a:blip r:embed="rId3">
            <a:alphaModFix/>
          </a:blip>
          <a:srcRect b="0" l="29870" r="0" t="0"/>
          <a:stretch/>
        </p:blipFill>
        <p:spPr>
          <a:xfrm>
            <a:off x="460597" y="5838205"/>
            <a:ext cx="2926905" cy="684079"/>
          </a:xfrm>
          <a:prstGeom prst="rect">
            <a:avLst/>
          </a:prstGeom>
          <a:noFill/>
          <a:ln>
            <a:noFill/>
          </a:ln>
        </p:spPr>
      </p:pic>
      <p:pic>
        <p:nvPicPr>
          <p:cNvPr id="12" name="Google Shape;12;p11"/>
          <p:cNvPicPr preferRelativeResize="0"/>
          <p:nvPr/>
        </p:nvPicPr>
        <p:blipFill rotWithShape="1">
          <a:blip r:embed="rId4">
            <a:alphaModFix/>
          </a:blip>
          <a:srcRect b="0" l="0" r="0" t="0"/>
          <a:stretch/>
        </p:blipFill>
        <p:spPr>
          <a:xfrm>
            <a:off x="8135952" y="2528814"/>
            <a:ext cx="3445218" cy="1944087"/>
          </a:xfrm>
          <a:prstGeom prst="rect">
            <a:avLst/>
          </a:prstGeom>
          <a:noFill/>
          <a:ln>
            <a:noFill/>
          </a:ln>
          <a:effectLst>
            <a:outerShdw blurRad="355600" rotWithShape="0" algn="tl">
              <a:schemeClr val="lt1">
                <a:alpha val="64705"/>
              </a:schemeClr>
            </a:outerShdw>
          </a:effectLst>
        </p:spPr>
      </p:pic>
    </p:spTree>
  </p:cSld>
  <p:clrMap accent1="accent1" accent2="accent2" accent3="accent3" accent4="accent4" accent5="accent5" accent6="accent6" bg1="lt1" bg2="dk2" tx1="dk1" tx2="lt2" folHlink="folHlink" hlink="hlink"/>
  <p:sldLayoutIdLst>
    <p:sldLayoutId id="214748364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pic>
        <p:nvPicPr>
          <p:cNvPr id="17" name="Google Shape;17;p13"/>
          <p:cNvPicPr preferRelativeResize="0"/>
          <p:nvPr/>
        </p:nvPicPr>
        <p:blipFill rotWithShape="1">
          <a:blip r:embed="rId1">
            <a:alphaModFix/>
          </a:blip>
          <a:srcRect b="0" l="0" r="0" t="0"/>
          <a:stretch/>
        </p:blipFill>
        <p:spPr>
          <a:xfrm>
            <a:off x="2" y="-44553"/>
            <a:ext cx="12191998" cy="455845"/>
          </a:xfrm>
          <a:prstGeom prst="rect">
            <a:avLst/>
          </a:prstGeom>
          <a:noFill/>
          <a:ln>
            <a:noFill/>
          </a:ln>
        </p:spPr>
      </p:pic>
      <p:pic>
        <p:nvPicPr>
          <p:cNvPr id="18" name="Google Shape;18;p13"/>
          <p:cNvPicPr preferRelativeResize="0"/>
          <p:nvPr/>
        </p:nvPicPr>
        <p:blipFill rotWithShape="1">
          <a:blip r:embed="rId2">
            <a:alphaModFix/>
          </a:blip>
          <a:srcRect b="43509" l="0" r="3390" t="6190"/>
          <a:stretch/>
        </p:blipFill>
        <p:spPr>
          <a:xfrm>
            <a:off x="0" y="6071908"/>
            <a:ext cx="12192000" cy="786092"/>
          </a:xfrm>
          <a:prstGeom prst="rect">
            <a:avLst/>
          </a:prstGeom>
          <a:noFill/>
          <a:ln>
            <a:noFill/>
          </a:ln>
        </p:spPr>
      </p:pic>
      <p:sp>
        <p:nvSpPr>
          <p:cNvPr id="19" name="Google Shape;19;p13"/>
          <p:cNvSpPr/>
          <p:nvPr/>
        </p:nvSpPr>
        <p:spPr>
          <a:xfrm>
            <a:off x="10372725" y="47186"/>
            <a:ext cx="1800225" cy="2373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200"/>
              <a:buFont typeface="Gill Sans"/>
              <a:buNone/>
            </a:pPr>
            <a:r>
              <a:rPr b="0" i="0" lang="en-US" sz="1200" u="none" cap="none" strike="noStrike">
                <a:solidFill>
                  <a:schemeClr val="lt1"/>
                </a:solidFill>
                <a:latin typeface="Gill Sans"/>
                <a:ea typeface="Gill Sans"/>
                <a:cs typeface="Gill Sans"/>
                <a:sym typeface="Gill Sans"/>
              </a:rPr>
              <a:t>Page </a:t>
            </a:r>
            <a:fld id="{00000000-1234-1234-1234-123412341234}" type="slidenum">
              <a:rPr b="0" i="0" lang="en-US" sz="1200" u="none" cap="none" strike="noStrike">
                <a:solidFill>
                  <a:schemeClr val="lt1"/>
                </a:solidFill>
                <a:latin typeface="Gill Sans"/>
                <a:ea typeface="Gill Sans"/>
                <a:cs typeface="Gill Sans"/>
                <a:sym typeface="Gill Sans"/>
              </a:rPr>
              <a:t>‹#›</a:t>
            </a:fld>
            <a:r>
              <a:rPr b="0" i="0" lang="en-US" sz="1200" u="none" cap="none" strike="noStrike">
                <a:solidFill>
                  <a:schemeClr val="lt1"/>
                </a:solidFill>
                <a:latin typeface="Gill Sans"/>
                <a:ea typeface="Gill Sans"/>
                <a:cs typeface="Gill Sans"/>
                <a:sym typeface="Gill Sans"/>
              </a:rPr>
              <a:t> </a:t>
            </a:r>
            <a:endParaRPr/>
          </a:p>
        </p:txBody>
      </p:sp>
      <p:sp>
        <p:nvSpPr>
          <p:cNvPr id="20" name="Google Shape;20;p13"/>
          <p:cNvSpPr/>
          <p:nvPr/>
        </p:nvSpPr>
        <p:spPr>
          <a:xfrm>
            <a:off x="9822305" y="5934075"/>
            <a:ext cx="2160145" cy="923925"/>
          </a:xfrm>
          <a:prstGeom prst="ellipse">
            <a:avLst/>
          </a:prstGeom>
          <a:solidFill>
            <a:schemeClr val="dk1">
              <a:alpha val="4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Black"/>
              <a:buNone/>
            </a:pPr>
            <a:r>
              <a:t/>
            </a:r>
            <a:endParaRPr b="0" i="0" sz="4400" u="none" cap="none" strike="noStrike">
              <a:solidFill>
                <a:schemeClr val="lt1"/>
              </a:solidFill>
              <a:latin typeface="Arial Black"/>
              <a:ea typeface="Arial Black"/>
              <a:cs typeface="Arial Black"/>
              <a:sym typeface="Arial Black"/>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609599" y="274638"/>
            <a:ext cx="11389896" cy="6753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7F7F7F"/>
              </a:buClr>
              <a:buSzPts val="4000"/>
              <a:buFont typeface="Gill Sans"/>
              <a:buNone/>
            </a:pPr>
            <a:r>
              <a:t/>
            </a:r>
            <a:endParaRPr/>
          </a:p>
        </p:txBody>
      </p:sp>
      <p:pic>
        <p:nvPicPr>
          <p:cNvPr id="76" name="Google Shape;76;p2"/>
          <p:cNvPicPr preferRelativeResize="0"/>
          <p:nvPr/>
        </p:nvPicPr>
        <p:blipFill rotWithShape="1">
          <a:blip r:embed="rId3">
            <a:alphaModFix/>
          </a:blip>
          <a:srcRect b="33722" l="0" r="0" t="5383"/>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ph type="title"/>
          </p:nvPr>
        </p:nvSpPr>
        <p:spPr>
          <a:xfrm>
            <a:off x="609599" y="274638"/>
            <a:ext cx="11389896" cy="6753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7F7F7F"/>
              </a:buClr>
              <a:buSzPts val="4000"/>
              <a:buFont typeface="Gill Sans"/>
              <a:buNone/>
            </a:pPr>
            <a:r>
              <a:t/>
            </a:r>
            <a:endParaRPr/>
          </a:p>
        </p:txBody>
      </p:sp>
      <p:pic>
        <p:nvPicPr>
          <p:cNvPr descr="A picture containing building, ceiling, porch, roof&#10;&#10;Description automatically generated" id="83" name="Google Shape;83;p3"/>
          <p:cNvPicPr preferRelativeResize="0"/>
          <p:nvPr>
            <p:ph idx="1" type="body"/>
          </p:nvPr>
        </p:nvPicPr>
        <p:blipFill rotWithShape="1">
          <a:blip r:embed="rId3">
            <a:alphaModFix/>
          </a:blip>
          <a:srcRect b="11715" l="0" r="0" t="7452"/>
          <a:stretch/>
        </p:blipFill>
        <p:spPr>
          <a:xfrm>
            <a:off x="0" y="0"/>
            <a:ext cx="12192000"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 picture containing outdoor, green, blue&#10;&#10;Description automatically generated" id="89" name="Google Shape;89;p4"/>
          <p:cNvPicPr preferRelativeResize="0"/>
          <p:nvPr>
            <p:ph idx="2" type="pic"/>
          </p:nvPr>
        </p:nvPicPr>
        <p:blipFill rotWithShape="1">
          <a:blip r:embed="rId3">
            <a:alphaModFix/>
          </a:blip>
          <a:srcRect b="1" l="7141" r="0" t="0"/>
          <a:stretch/>
        </p:blipFill>
        <p:spPr>
          <a:xfrm>
            <a:off x="-7815" y="293689"/>
            <a:ext cx="3625971" cy="5849938"/>
          </a:xfrm>
          <a:prstGeom prst="rect">
            <a:avLst/>
          </a:prstGeom>
          <a:noFill/>
          <a:ln>
            <a:noFill/>
          </a:ln>
        </p:spPr>
      </p:pic>
      <p:sp>
        <p:nvSpPr>
          <p:cNvPr id="90" name="Google Shape;90;p4"/>
          <p:cNvSpPr txBox="1"/>
          <p:nvPr>
            <p:ph type="title"/>
          </p:nvPr>
        </p:nvSpPr>
        <p:spPr>
          <a:xfrm>
            <a:off x="3750976" y="274638"/>
            <a:ext cx="8248519" cy="675204"/>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7F7F7F"/>
              </a:buClr>
              <a:buSzPct val="100000"/>
              <a:buFont typeface="Gill Sans"/>
              <a:buNone/>
            </a:pPr>
            <a:r>
              <a:rPr lang="en-US"/>
              <a:t>Community Pipe Repair Program (CPR)</a:t>
            </a:r>
            <a:endParaRPr/>
          </a:p>
        </p:txBody>
      </p:sp>
      <p:sp>
        <p:nvSpPr>
          <p:cNvPr id="91" name="Google Shape;91;p4"/>
          <p:cNvSpPr txBox="1"/>
          <p:nvPr>
            <p:ph idx="1" type="body"/>
          </p:nvPr>
        </p:nvSpPr>
        <p:spPr>
          <a:xfrm>
            <a:off x="3759766" y="949842"/>
            <a:ext cx="8235287" cy="501856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95959"/>
              </a:buClr>
              <a:buSzPts val="3200"/>
              <a:buChar char="•"/>
            </a:pPr>
            <a:r>
              <a:rPr lang="en-US"/>
              <a:t>$1.2 million in donations from business and individuals to the SA Area Foundation</a:t>
            </a:r>
            <a:endParaRPr/>
          </a:p>
          <a:p>
            <a:pPr indent="-342900" lvl="0" marL="342900" rtl="0" algn="l">
              <a:spcBef>
                <a:spcPts val="640"/>
              </a:spcBef>
              <a:spcAft>
                <a:spcPts val="0"/>
              </a:spcAft>
              <a:buClr>
                <a:srgbClr val="595959"/>
              </a:buClr>
              <a:buSzPts val="3200"/>
              <a:buChar char="•"/>
            </a:pPr>
            <a:r>
              <a:rPr lang="en-US"/>
              <a:t>1,183 low-income customers received assistance</a:t>
            </a:r>
            <a:endParaRPr/>
          </a:p>
          <a:p>
            <a:pPr indent="-285750" lvl="1" marL="742950" rtl="0" algn="l">
              <a:spcBef>
                <a:spcPts val="560"/>
              </a:spcBef>
              <a:spcAft>
                <a:spcPts val="0"/>
              </a:spcAft>
              <a:buClr>
                <a:srgbClr val="595959"/>
              </a:buClr>
              <a:buSzPts val="2800"/>
              <a:buChar char="–"/>
            </a:pPr>
            <a:r>
              <a:rPr lang="en-US"/>
              <a:t>Limited Reimbursement </a:t>
            </a:r>
            <a:endParaRPr/>
          </a:p>
          <a:p>
            <a:pPr indent="-285750" lvl="1" marL="742950" rtl="0" algn="l">
              <a:spcBef>
                <a:spcPts val="560"/>
              </a:spcBef>
              <a:spcAft>
                <a:spcPts val="0"/>
              </a:spcAft>
              <a:buClr>
                <a:srgbClr val="595959"/>
              </a:buClr>
              <a:buSzPts val="2800"/>
              <a:buChar char="–"/>
            </a:pPr>
            <a:r>
              <a:rPr lang="en-US"/>
              <a:t>Direct Plumbing Repairs</a:t>
            </a:r>
            <a:endParaRPr/>
          </a:p>
          <a:p>
            <a:pPr indent="-342900" lvl="0" marL="342900" rtl="0" algn="l">
              <a:spcBef>
                <a:spcPts val="640"/>
              </a:spcBef>
              <a:spcAft>
                <a:spcPts val="0"/>
              </a:spcAft>
              <a:buClr>
                <a:srgbClr val="595959"/>
              </a:buClr>
              <a:buSzPts val="3200"/>
              <a:buChar char="•"/>
            </a:pPr>
            <a:r>
              <a:rPr lang="en-US"/>
              <a:t>“Lifeline” assistance program</a:t>
            </a:r>
            <a:endParaRPr/>
          </a:p>
          <a:p>
            <a:pPr indent="-342900" lvl="0" marL="342900" rtl="0" algn="l">
              <a:spcBef>
                <a:spcPts val="640"/>
              </a:spcBef>
              <a:spcAft>
                <a:spcPts val="0"/>
              </a:spcAft>
              <a:buClr>
                <a:srgbClr val="595959"/>
              </a:buClr>
              <a:buSzPts val="3200"/>
              <a:buChar char="•"/>
            </a:pPr>
            <a:r>
              <a:rPr lang="en-US"/>
              <a:t>Plumbers to People blueprint</a:t>
            </a:r>
            <a:endParaRPr/>
          </a:p>
          <a:p>
            <a:pPr indent="-139700" lvl="0" marL="342900" rtl="0" algn="l">
              <a:spcBef>
                <a:spcPts val="640"/>
              </a:spcBef>
              <a:spcAft>
                <a:spcPts val="0"/>
              </a:spcAft>
              <a:buClr>
                <a:srgbClr val="595959"/>
              </a:buClr>
              <a:buSzPts val="32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picture containing grass, ground, outdoor, plant&#10;&#10;Description automatically generated" id="97" name="Google Shape;97;p5"/>
          <p:cNvPicPr preferRelativeResize="0"/>
          <p:nvPr>
            <p:ph idx="1" type="body"/>
          </p:nvPr>
        </p:nvPicPr>
        <p:blipFill rotWithShape="1">
          <a:blip r:embed="rId3">
            <a:alphaModFix/>
          </a:blip>
          <a:srcRect b="-1" l="13481" r="14277" t="0"/>
          <a:stretch/>
        </p:blipFill>
        <p:spPr>
          <a:xfrm>
            <a:off x="22619" y="273130"/>
            <a:ext cx="6174981" cy="5866411"/>
          </a:xfrm>
          <a:prstGeom prst="rect">
            <a:avLst/>
          </a:prstGeom>
          <a:noFill/>
          <a:ln>
            <a:noFill/>
          </a:ln>
        </p:spPr>
      </p:pic>
      <p:pic>
        <p:nvPicPr>
          <p:cNvPr descr="A person shaking hands with another person&#10;&#10;Description automatically generated with medium confidence" id="98" name="Google Shape;98;p5"/>
          <p:cNvPicPr preferRelativeResize="0"/>
          <p:nvPr/>
        </p:nvPicPr>
        <p:blipFill rotWithShape="1">
          <a:blip r:embed="rId4">
            <a:alphaModFix/>
          </a:blip>
          <a:srcRect b="-142" l="10785" r="17089" t="140"/>
          <a:stretch/>
        </p:blipFill>
        <p:spPr>
          <a:xfrm>
            <a:off x="6197600" y="273131"/>
            <a:ext cx="6025292" cy="58664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type="title"/>
          </p:nvPr>
        </p:nvSpPr>
        <p:spPr>
          <a:xfrm>
            <a:off x="609599" y="274639"/>
            <a:ext cx="11389896" cy="6749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4000"/>
              <a:buFont typeface="Gill Sans"/>
              <a:buNone/>
            </a:pPr>
            <a:r>
              <a:rPr lang="en-US"/>
              <a:t>Be Ready: Free Winterization Assessments</a:t>
            </a:r>
            <a:endParaRPr/>
          </a:p>
        </p:txBody>
      </p:sp>
      <p:sp>
        <p:nvSpPr>
          <p:cNvPr id="105" name="Google Shape;105;p6"/>
          <p:cNvSpPr txBox="1"/>
          <p:nvPr>
            <p:ph idx="1" type="body"/>
          </p:nvPr>
        </p:nvSpPr>
        <p:spPr>
          <a:xfrm>
            <a:off x="609600" y="985737"/>
            <a:ext cx="5384800" cy="4975585"/>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rgbClr val="595959"/>
              </a:buClr>
              <a:buSzPts val="2800"/>
              <a:buNone/>
            </a:pPr>
            <a:r>
              <a:t/>
            </a:r>
            <a:endParaRPr/>
          </a:p>
          <a:p>
            <a:pPr indent="-342900" lvl="0" marL="342900" rtl="0" algn="l">
              <a:spcBef>
                <a:spcPts val="560"/>
              </a:spcBef>
              <a:spcAft>
                <a:spcPts val="0"/>
              </a:spcAft>
              <a:buClr>
                <a:srgbClr val="595959"/>
              </a:buClr>
              <a:buSzPts val="2800"/>
              <a:buChar char="•"/>
            </a:pPr>
            <a:r>
              <a:rPr lang="en-US"/>
              <a:t>Protect vulnerable homes from future freeze events</a:t>
            </a:r>
            <a:endParaRPr/>
          </a:p>
          <a:p>
            <a:pPr indent="-165100" lvl="0" marL="342900" rtl="0" algn="l">
              <a:spcBef>
                <a:spcPts val="560"/>
              </a:spcBef>
              <a:spcAft>
                <a:spcPts val="0"/>
              </a:spcAft>
              <a:buClr>
                <a:srgbClr val="595959"/>
              </a:buClr>
              <a:buSzPts val="2800"/>
              <a:buNone/>
            </a:pPr>
            <a:r>
              <a:t/>
            </a:r>
            <a:endParaRPr/>
          </a:p>
          <a:p>
            <a:pPr indent="-342900" lvl="0" marL="342900" rtl="0" algn="l">
              <a:spcBef>
                <a:spcPts val="560"/>
              </a:spcBef>
              <a:spcAft>
                <a:spcPts val="0"/>
              </a:spcAft>
              <a:buClr>
                <a:srgbClr val="595959"/>
              </a:buClr>
              <a:buSzPts val="2800"/>
              <a:buChar char="•"/>
            </a:pPr>
            <a:r>
              <a:rPr lang="en-US"/>
              <a:t>Insulate all exposed pipes and leak assessment of all plumbing fixtures</a:t>
            </a:r>
            <a:endParaRPr/>
          </a:p>
          <a:p>
            <a:pPr indent="-165100" lvl="0" marL="342900" rtl="0" algn="l">
              <a:spcBef>
                <a:spcPts val="560"/>
              </a:spcBef>
              <a:spcAft>
                <a:spcPts val="0"/>
              </a:spcAft>
              <a:buClr>
                <a:srgbClr val="595959"/>
              </a:buClr>
              <a:buSzPts val="2800"/>
              <a:buNone/>
            </a:pPr>
            <a:r>
              <a:t/>
            </a:r>
            <a:endParaRPr/>
          </a:p>
          <a:p>
            <a:pPr indent="-165100" lvl="0" marL="342900" rtl="0" algn="l">
              <a:spcBef>
                <a:spcPts val="560"/>
              </a:spcBef>
              <a:spcAft>
                <a:spcPts val="0"/>
              </a:spcAft>
              <a:buClr>
                <a:srgbClr val="595959"/>
              </a:buClr>
              <a:buSzPts val="2800"/>
              <a:buNone/>
            </a:pPr>
            <a:r>
              <a:t/>
            </a:r>
            <a:endParaRPr/>
          </a:p>
        </p:txBody>
      </p:sp>
      <p:pic>
        <p:nvPicPr>
          <p:cNvPr id="106" name="Google Shape;106;p6"/>
          <p:cNvPicPr preferRelativeResize="0"/>
          <p:nvPr/>
        </p:nvPicPr>
        <p:blipFill rotWithShape="1">
          <a:blip r:embed="rId3">
            <a:alphaModFix/>
          </a:blip>
          <a:srcRect b="0" l="0" r="0" t="0"/>
          <a:stretch/>
        </p:blipFill>
        <p:spPr>
          <a:xfrm>
            <a:off x="5760319" y="1356837"/>
            <a:ext cx="3177204" cy="3746105"/>
          </a:xfrm>
          <a:prstGeom prst="rect">
            <a:avLst/>
          </a:prstGeom>
          <a:noFill/>
          <a:ln>
            <a:noFill/>
          </a:ln>
        </p:spPr>
      </p:pic>
      <p:pic>
        <p:nvPicPr>
          <p:cNvPr descr="How to Prep your Home for Freezing Temps in Houston - John Moore Services" id="107" name="Google Shape;107;p6"/>
          <p:cNvPicPr preferRelativeResize="0"/>
          <p:nvPr/>
        </p:nvPicPr>
        <p:blipFill rotWithShape="1">
          <a:blip r:embed="rId4">
            <a:alphaModFix/>
          </a:blip>
          <a:srcRect b="0" l="0" r="0" t="0"/>
          <a:stretch/>
        </p:blipFill>
        <p:spPr>
          <a:xfrm>
            <a:off x="8953908" y="1356837"/>
            <a:ext cx="3238091" cy="37461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idx="1" type="body"/>
          </p:nvPr>
        </p:nvSpPr>
        <p:spPr>
          <a:xfrm>
            <a:off x="609600" y="1012599"/>
            <a:ext cx="6181725"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31859B"/>
              </a:buClr>
              <a:buSzPts val="2400"/>
              <a:buNone/>
            </a:pPr>
            <a:r>
              <a:rPr lang="en-US"/>
              <a:t>Winterization &amp; Leak Check</a:t>
            </a:r>
            <a:endParaRPr/>
          </a:p>
        </p:txBody>
      </p:sp>
      <p:sp>
        <p:nvSpPr>
          <p:cNvPr id="114" name="Google Shape;114;p7"/>
          <p:cNvSpPr txBox="1"/>
          <p:nvPr>
            <p:ph idx="2" type="body"/>
          </p:nvPr>
        </p:nvSpPr>
        <p:spPr>
          <a:xfrm>
            <a:off x="609600" y="1652362"/>
            <a:ext cx="6181725" cy="428530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95959"/>
              </a:buClr>
              <a:buSzPts val="2400"/>
              <a:buChar char="•"/>
            </a:pPr>
            <a:r>
              <a:rPr lang="en-US"/>
              <a:t>Customers must hire licensed plumber</a:t>
            </a:r>
            <a:endParaRPr/>
          </a:p>
          <a:p>
            <a:pPr indent="-190500" lvl="0" marL="342900" rtl="0" algn="l">
              <a:spcBef>
                <a:spcPts val="480"/>
              </a:spcBef>
              <a:spcAft>
                <a:spcPts val="0"/>
              </a:spcAft>
              <a:buClr>
                <a:srgbClr val="595959"/>
              </a:buClr>
              <a:buSzPts val="2400"/>
              <a:buNone/>
            </a:pPr>
            <a:r>
              <a:t/>
            </a:r>
            <a:endParaRPr/>
          </a:p>
          <a:p>
            <a:pPr indent="-342900" lvl="0" marL="342900" rtl="0" algn="l">
              <a:spcBef>
                <a:spcPts val="480"/>
              </a:spcBef>
              <a:spcAft>
                <a:spcPts val="0"/>
              </a:spcAft>
              <a:buClr>
                <a:srgbClr val="595959"/>
              </a:buClr>
              <a:buSzPts val="2400"/>
              <a:buChar char="•"/>
            </a:pPr>
            <a:r>
              <a:rPr lang="en-US"/>
              <a:t>Complete assessment of freeze risks</a:t>
            </a:r>
            <a:endParaRPr/>
          </a:p>
          <a:p>
            <a:pPr indent="-190500" lvl="0" marL="342900" rtl="0" algn="l">
              <a:spcBef>
                <a:spcPts val="480"/>
              </a:spcBef>
              <a:spcAft>
                <a:spcPts val="0"/>
              </a:spcAft>
              <a:buClr>
                <a:srgbClr val="595959"/>
              </a:buClr>
              <a:buSzPts val="2400"/>
              <a:buNone/>
            </a:pPr>
            <a:r>
              <a:t/>
            </a:r>
            <a:endParaRPr/>
          </a:p>
          <a:p>
            <a:pPr indent="-342900" lvl="0" marL="342900" rtl="0" algn="l">
              <a:spcBef>
                <a:spcPts val="480"/>
              </a:spcBef>
              <a:spcAft>
                <a:spcPts val="0"/>
              </a:spcAft>
              <a:buClr>
                <a:srgbClr val="595959"/>
              </a:buClr>
              <a:buSzPts val="2400"/>
              <a:buChar char="•"/>
            </a:pPr>
            <a:r>
              <a:rPr lang="en-US"/>
              <a:t>Complete leak check</a:t>
            </a:r>
            <a:endParaRPr/>
          </a:p>
          <a:p>
            <a:pPr indent="-190500" lvl="0" marL="342900" rtl="0" algn="l">
              <a:spcBef>
                <a:spcPts val="480"/>
              </a:spcBef>
              <a:spcAft>
                <a:spcPts val="0"/>
              </a:spcAft>
              <a:buClr>
                <a:srgbClr val="595959"/>
              </a:buClr>
              <a:buSzPts val="2400"/>
              <a:buNone/>
            </a:pPr>
            <a:r>
              <a:t/>
            </a:r>
            <a:endParaRPr/>
          </a:p>
          <a:p>
            <a:pPr indent="-342900" lvl="0" marL="342900" rtl="0" algn="l">
              <a:spcBef>
                <a:spcPts val="480"/>
              </a:spcBef>
              <a:spcAft>
                <a:spcPts val="0"/>
              </a:spcAft>
              <a:buClr>
                <a:srgbClr val="595959"/>
              </a:buClr>
              <a:buSzPts val="2400"/>
              <a:buChar char="•"/>
            </a:pPr>
            <a:r>
              <a:rPr lang="en-US"/>
              <a:t>Submit required checklist and plumber invoice for $75 rebate on bill</a:t>
            </a:r>
            <a:endParaRPr/>
          </a:p>
          <a:p>
            <a:pPr indent="-190500" lvl="0" marL="342900" rtl="0" algn="l">
              <a:spcBef>
                <a:spcPts val="480"/>
              </a:spcBef>
              <a:spcAft>
                <a:spcPts val="0"/>
              </a:spcAft>
              <a:buClr>
                <a:srgbClr val="595959"/>
              </a:buClr>
              <a:buSzPts val="2400"/>
              <a:buNone/>
            </a:pPr>
            <a:r>
              <a:t/>
            </a:r>
            <a:endParaRPr/>
          </a:p>
        </p:txBody>
      </p:sp>
      <p:pic>
        <p:nvPicPr>
          <p:cNvPr id="115" name="Google Shape;115;p7"/>
          <p:cNvPicPr preferRelativeResize="0"/>
          <p:nvPr>
            <p:ph idx="4" type="body"/>
          </p:nvPr>
        </p:nvPicPr>
        <p:blipFill rotWithShape="1">
          <a:blip r:embed="rId3">
            <a:alphaModFix/>
          </a:blip>
          <a:srcRect b="0" l="0" r="0" t="0"/>
          <a:stretch/>
        </p:blipFill>
        <p:spPr>
          <a:xfrm>
            <a:off x="7450219" y="531374"/>
            <a:ext cx="3627355" cy="5406289"/>
          </a:xfrm>
          <a:prstGeom prst="rect">
            <a:avLst/>
          </a:prstGeom>
          <a:noFill/>
          <a:ln>
            <a:noFill/>
          </a:ln>
        </p:spPr>
      </p:pic>
      <p:sp>
        <p:nvSpPr>
          <p:cNvPr id="116" name="Google Shape;116;p7"/>
          <p:cNvSpPr txBox="1"/>
          <p:nvPr>
            <p:ph type="title"/>
          </p:nvPr>
        </p:nvSpPr>
        <p:spPr>
          <a:xfrm>
            <a:off x="609599" y="274638"/>
            <a:ext cx="11389896" cy="6752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7F7F7F"/>
              </a:buClr>
              <a:buSzPts val="4000"/>
              <a:buFont typeface="Gill Sans"/>
              <a:buNone/>
            </a:pPr>
            <a:r>
              <a:rPr lang="en-US"/>
              <a:t>Be Ready: Rebate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8"/>
          <p:cNvPicPr preferRelativeResize="0"/>
          <p:nvPr/>
        </p:nvPicPr>
        <p:blipFill rotWithShape="1">
          <a:blip r:embed="rId3">
            <a:alphaModFix/>
          </a:blip>
          <a:srcRect b="-1" l="19818" r="18054" t="0"/>
          <a:stretch/>
        </p:blipFill>
        <p:spPr>
          <a:xfrm>
            <a:off x="609599" y="985737"/>
            <a:ext cx="5384800" cy="4983672"/>
          </a:xfrm>
          <a:prstGeom prst="rect">
            <a:avLst/>
          </a:prstGeom>
          <a:noFill/>
          <a:ln>
            <a:noFill/>
          </a:ln>
        </p:spPr>
      </p:pic>
      <p:sp>
        <p:nvSpPr>
          <p:cNvPr id="123" name="Google Shape;123;p8"/>
          <p:cNvSpPr txBox="1"/>
          <p:nvPr>
            <p:ph type="title"/>
          </p:nvPr>
        </p:nvSpPr>
        <p:spPr>
          <a:xfrm>
            <a:off x="609599" y="274639"/>
            <a:ext cx="11389896" cy="6749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F7F7F"/>
              </a:buClr>
              <a:buSzPts val="4000"/>
              <a:buFont typeface="Gill Sans"/>
              <a:buNone/>
            </a:pPr>
            <a:r>
              <a:rPr lang="en-US"/>
              <a:t>Shut Off  Valve Rebate</a:t>
            </a:r>
            <a:endParaRPr/>
          </a:p>
        </p:txBody>
      </p:sp>
      <p:pic>
        <p:nvPicPr>
          <p:cNvPr descr="A picture containing grass, ground, outdoor, plant&#10;&#10;Description automatically generated" id="124" name="Google Shape;124;p8"/>
          <p:cNvPicPr preferRelativeResize="0"/>
          <p:nvPr>
            <p:ph idx="1" type="body"/>
          </p:nvPr>
        </p:nvPicPr>
        <p:blipFill rotWithShape="1">
          <a:blip r:embed="rId4">
            <a:alphaModFix/>
          </a:blip>
          <a:srcRect b="0" l="10611" r="15254" t="0"/>
          <a:stretch/>
        </p:blipFill>
        <p:spPr>
          <a:xfrm>
            <a:off x="6452260" y="985737"/>
            <a:ext cx="5384800" cy="49755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alPPT_DRAFT1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 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2012-11-29T16:16:02Z</dcterms:created>
  <dc:creator>probinson</dc:creator>
</cp:coreProperties>
</file>